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5595"/>
  </p:normalViewPr>
  <p:slideViewPr>
    <p:cSldViewPr snapToGrid="0" snapToObjects="1">
      <p:cViewPr varScale="1">
        <p:scale>
          <a:sx n="90" d="100"/>
          <a:sy n="90" d="100"/>
        </p:scale>
        <p:origin x="23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F4324E-4D59-F740-AFFE-6F979777E3D9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B49A37DE-8C8E-F740-A048-169E57724EB1}">
      <dgm:prSet phldrT="[Text]"/>
      <dgm:spPr/>
      <dgm:t>
        <a:bodyPr/>
        <a:lstStyle/>
        <a:p>
          <a:r>
            <a:rPr lang="en-US" dirty="0" smtClean="0"/>
            <a:t>Victim raises food request</a:t>
          </a:r>
          <a:endParaRPr lang="en-US" dirty="0"/>
        </a:p>
      </dgm:t>
    </dgm:pt>
    <dgm:pt modelId="{349A039C-A305-2449-B1FF-C15CBA1580E9}" type="parTrans" cxnId="{84DA6176-6473-B64D-AE68-9E78264F01E4}">
      <dgm:prSet/>
      <dgm:spPr/>
      <dgm:t>
        <a:bodyPr/>
        <a:lstStyle/>
        <a:p>
          <a:endParaRPr lang="en-US"/>
        </a:p>
      </dgm:t>
    </dgm:pt>
    <dgm:pt modelId="{60E76BD6-3B85-7F4B-8269-4BAD2C82D76F}" type="sibTrans" cxnId="{84DA6176-6473-B64D-AE68-9E78264F01E4}">
      <dgm:prSet/>
      <dgm:spPr/>
      <dgm:t>
        <a:bodyPr/>
        <a:lstStyle/>
        <a:p>
          <a:endParaRPr lang="en-US"/>
        </a:p>
      </dgm:t>
    </dgm:pt>
    <dgm:pt modelId="{3AB25DDE-36AD-C043-B06B-4E3F01C554F6}">
      <dgm:prSet phldrT="[Text]"/>
      <dgm:spPr/>
      <dgm:t>
        <a:bodyPr/>
        <a:lstStyle/>
        <a:p>
          <a:r>
            <a:rPr lang="en-US" dirty="0" smtClean="0"/>
            <a:t>All food banks in that zip code receive the request</a:t>
          </a:r>
          <a:endParaRPr lang="en-US" dirty="0"/>
        </a:p>
      </dgm:t>
    </dgm:pt>
    <dgm:pt modelId="{D8021F35-A152-1D40-AF39-629050F07731}" type="parTrans" cxnId="{F3055C23-2751-A54D-8189-A9C1D540A561}">
      <dgm:prSet/>
      <dgm:spPr/>
      <dgm:t>
        <a:bodyPr/>
        <a:lstStyle/>
        <a:p>
          <a:endParaRPr lang="en-US"/>
        </a:p>
      </dgm:t>
    </dgm:pt>
    <dgm:pt modelId="{9ADACD85-09E4-A34F-9BB6-253185A62739}" type="sibTrans" cxnId="{F3055C23-2751-A54D-8189-A9C1D540A561}">
      <dgm:prSet/>
      <dgm:spPr/>
      <dgm:t>
        <a:bodyPr/>
        <a:lstStyle/>
        <a:p>
          <a:endParaRPr lang="en-US"/>
        </a:p>
      </dgm:t>
    </dgm:pt>
    <dgm:pt modelId="{8D9B492F-31CF-1343-A47F-F7F965A03FB3}">
      <dgm:prSet/>
      <dgm:spPr/>
      <dgm:t>
        <a:bodyPr/>
        <a:lstStyle/>
        <a:p>
          <a:r>
            <a:rPr lang="en-US" dirty="0" smtClean="0"/>
            <a:t>Any one food bank processes the request by itself and the packagers pack the food packets</a:t>
          </a:r>
          <a:endParaRPr lang="en-US" dirty="0"/>
        </a:p>
      </dgm:t>
    </dgm:pt>
    <dgm:pt modelId="{5BD4B83B-E596-0A4A-B74C-D77EED4FD7B6}" type="parTrans" cxnId="{C8132B5E-C46F-C244-831D-AE1441854DD6}">
      <dgm:prSet/>
      <dgm:spPr/>
      <dgm:t>
        <a:bodyPr/>
        <a:lstStyle/>
        <a:p>
          <a:endParaRPr lang="en-US"/>
        </a:p>
      </dgm:t>
    </dgm:pt>
    <dgm:pt modelId="{E4ABC5C8-9E3D-CA45-B231-6E9D40EDFDF6}" type="sibTrans" cxnId="{C8132B5E-C46F-C244-831D-AE1441854DD6}">
      <dgm:prSet/>
      <dgm:spPr/>
      <dgm:t>
        <a:bodyPr/>
        <a:lstStyle/>
        <a:p>
          <a:endParaRPr lang="en-US"/>
        </a:p>
      </dgm:t>
    </dgm:pt>
    <dgm:pt modelId="{01542464-1379-044C-96CA-53AB0B5B80C0}">
      <dgm:prSet/>
      <dgm:spPr/>
      <dgm:t>
        <a:bodyPr/>
        <a:lstStyle/>
        <a:p>
          <a:r>
            <a:rPr lang="en-US" dirty="0" smtClean="0"/>
            <a:t>Delivery man delivers the request or foodbank request NGO enterprise in that Zip code to deliver the request</a:t>
          </a:r>
          <a:endParaRPr lang="en-US" dirty="0"/>
        </a:p>
      </dgm:t>
    </dgm:pt>
    <dgm:pt modelId="{304F8D75-B135-5B47-B1FC-3E33BD31B97A}" type="parTrans" cxnId="{5A5817EE-76C1-954E-89A1-D56D7890A51D}">
      <dgm:prSet/>
      <dgm:spPr/>
      <dgm:t>
        <a:bodyPr/>
        <a:lstStyle/>
        <a:p>
          <a:endParaRPr lang="en-US"/>
        </a:p>
      </dgm:t>
    </dgm:pt>
    <dgm:pt modelId="{3567E861-C2EE-AC4D-9EDA-281E40DEC26B}" type="sibTrans" cxnId="{5A5817EE-76C1-954E-89A1-D56D7890A51D}">
      <dgm:prSet/>
      <dgm:spPr/>
      <dgm:t>
        <a:bodyPr/>
        <a:lstStyle/>
        <a:p>
          <a:endParaRPr lang="en-US"/>
        </a:p>
      </dgm:t>
    </dgm:pt>
    <dgm:pt modelId="{AEEB9AFB-E897-BF49-A338-6B000624AE6A}" type="pres">
      <dgm:prSet presAssocID="{EDF4324E-4D59-F740-AFFE-6F979777E3D9}" presName="Name0" presStyleCnt="0">
        <dgm:presLayoutVars>
          <dgm:dir/>
          <dgm:resizeHandles val="exact"/>
        </dgm:presLayoutVars>
      </dgm:prSet>
      <dgm:spPr/>
    </dgm:pt>
    <dgm:pt modelId="{F3794D2D-CAFC-A649-9A7E-69FFE76B8B16}" type="pres">
      <dgm:prSet presAssocID="{B49A37DE-8C8E-F740-A048-169E57724EB1}" presName="node" presStyleLbl="node1" presStyleIdx="0" presStyleCnt="4" custLinFactY="100000" custLinFactNeighborX="20034" custLinFactNeighborY="1033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60947E-A9E7-6246-8005-DE74BCBE0E0B}" type="pres">
      <dgm:prSet presAssocID="{60E76BD6-3B85-7F4B-8269-4BAD2C82D76F}" presName="sibTrans" presStyleLbl="sibTrans2D1" presStyleIdx="0" presStyleCnt="3"/>
      <dgm:spPr/>
    </dgm:pt>
    <dgm:pt modelId="{E5E3426F-0F0F-9446-BF6A-99EE58EAF2B2}" type="pres">
      <dgm:prSet presAssocID="{60E76BD6-3B85-7F4B-8269-4BAD2C82D76F}" presName="connectorText" presStyleLbl="sibTrans2D1" presStyleIdx="0" presStyleCnt="3"/>
      <dgm:spPr/>
    </dgm:pt>
    <dgm:pt modelId="{9E178BF7-2AA1-C84A-9505-5C617AEA7484}" type="pres">
      <dgm:prSet presAssocID="{3AB25DDE-36AD-C043-B06B-4E3F01C554F6}" presName="node" presStyleLbl="node1" presStyleIdx="1" presStyleCnt="4" custScaleY="99412" custLinFactNeighborX="20639" custLinFactNeighborY="145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7E2B76-BDF1-D541-B425-F70463B5CB24}" type="pres">
      <dgm:prSet presAssocID="{9ADACD85-09E4-A34F-9BB6-253185A62739}" presName="sibTrans" presStyleLbl="sibTrans2D1" presStyleIdx="1" presStyleCnt="3"/>
      <dgm:spPr/>
    </dgm:pt>
    <dgm:pt modelId="{609FE8FD-3EEF-7041-BEFC-5055DEECEACA}" type="pres">
      <dgm:prSet presAssocID="{9ADACD85-09E4-A34F-9BB6-253185A62739}" presName="connectorText" presStyleLbl="sibTrans2D1" presStyleIdx="1" presStyleCnt="3"/>
      <dgm:spPr/>
    </dgm:pt>
    <dgm:pt modelId="{DE7BE515-3349-9045-A423-B2AB9555B5B5}" type="pres">
      <dgm:prSet presAssocID="{8D9B492F-31CF-1343-A47F-F7F965A03FB3}" presName="node" presStyleLbl="node1" presStyleIdx="2" presStyleCnt="4" custLinFactNeighborX="4621" custLinFactNeighborY="74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D2730D-BE27-1A41-9A24-B7BA75DAC590}" type="pres">
      <dgm:prSet presAssocID="{E4ABC5C8-9E3D-CA45-B231-6E9D40EDFDF6}" presName="sibTrans" presStyleLbl="sibTrans2D1" presStyleIdx="2" presStyleCnt="3"/>
      <dgm:spPr/>
    </dgm:pt>
    <dgm:pt modelId="{384C1433-DA2F-9B44-980C-E56D32216368}" type="pres">
      <dgm:prSet presAssocID="{E4ABC5C8-9E3D-CA45-B231-6E9D40EDFDF6}" presName="connectorText" presStyleLbl="sibTrans2D1" presStyleIdx="2" presStyleCnt="3"/>
      <dgm:spPr/>
    </dgm:pt>
    <dgm:pt modelId="{D3D9D422-DD14-7B4C-8414-71EBC2B403A0}" type="pres">
      <dgm:prSet presAssocID="{01542464-1379-044C-96CA-53AB0B5B80C0}" presName="node" presStyleLbl="node1" presStyleIdx="3" presStyleCnt="4" custLinFactY="100000" custLinFactNeighborX="-24627" custLinFactNeighborY="11302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8EC523C-C780-9545-88D8-EC1E76AE561F}" type="presOf" srcId="{E4ABC5C8-9E3D-CA45-B231-6E9D40EDFDF6}" destId="{384C1433-DA2F-9B44-980C-E56D32216368}" srcOrd="1" destOrd="0" presId="urn:microsoft.com/office/officeart/2005/8/layout/process1"/>
    <dgm:cxn modelId="{B30150E2-E457-D442-8EBE-D412809D1AEF}" type="presOf" srcId="{8D9B492F-31CF-1343-A47F-F7F965A03FB3}" destId="{DE7BE515-3349-9045-A423-B2AB9555B5B5}" srcOrd="0" destOrd="0" presId="urn:microsoft.com/office/officeart/2005/8/layout/process1"/>
    <dgm:cxn modelId="{A1EA599E-6209-BE49-A543-13D200FF0FFF}" type="presOf" srcId="{E4ABC5C8-9E3D-CA45-B231-6E9D40EDFDF6}" destId="{D3D2730D-BE27-1A41-9A24-B7BA75DAC590}" srcOrd="0" destOrd="0" presId="urn:microsoft.com/office/officeart/2005/8/layout/process1"/>
    <dgm:cxn modelId="{D7A5BFA9-6169-634C-ABAC-D00C9B535757}" type="presOf" srcId="{60E76BD6-3B85-7F4B-8269-4BAD2C82D76F}" destId="{E5E3426F-0F0F-9446-BF6A-99EE58EAF2B2}" srcOrd="1" destOrd="0" presId="urn:microsoft.com/office/officeart/2005/8/layout/process1"/>
    <dgm:cxn modelId="{A0B348AD-35B7-BE43-BDDB-BEEBDF4F34AF}" type="presOf" srcId="{60E76BD6-3B85-7F4B-8269-4BAD2C82D76F}" destId="{E660947E-A9E7-6246-8005-DE74BCBE0E0B}" srcOrd="0" destOrd="0" presId="urn:microsoft.com/office/officeart/2005/8/layout/process1"/>
    <dgm:cxn modelId="{D471156A-6752-BF4A-8106-F95D414786F7}" type="presOf" srcId="{01542464-1379-044C-96CA-53AB0B5B80C0}" destId="{D3D9D422-DD14-7B4C-8414-71EBC2B403A0}" srcOrd="0" destOrd="0" presId="urn:microsoft.com/office/officeart/2005/8/layout/process1"/>
    <dgm:cxn modelId="{F9FB31FB-76EF-A149-8DEC-AE67FFAA32A1}" type="presOf" srcId="{9ADACD85-09E4-A34F-9BB6-253185A62739}" destId="{857E2B76-BDF1-D541-B425-F70463B5CB24}" srcOrd="0" destOrd="0" presId="urn:microsoft.com/office/officeart/2005/8/layout/process1"/>
    <dgm:cxn modelId="{6EE24A96-15D2-FD44-A680-5AB9D596F734}" type="presOf" srcId="{EDF4324E-4D59-F740-AFFE-6F979777E3D9}" destId="{AEEB9AFB-E897-BF49-A338-6B000624AE6A}" srcOrd="0" destOrd="0" presId="urn:microsoft.com/office/officeart/2005/8/layout/process1"/>
    <dgm:cxn modelId="{3700AC25-5739-2747-9FD6-B4533C48D850}" type="presOf" srcId="{B49A37DE-8C8E-F740-A048-169E57724EB1}" destId="{F3794D2D-CAFC-A649-9A7E-69FFE76B8B16}" srcOrd="0" destOrd="0" presId="urn:microsoft.com/office/officeart/2005/8/layout/process1"/>
    <dgm:cxn modelId="{F60868C5-7D8D-684B-B082-897344712D96}" type="presOf" srcId="{3AB25DDE-36AD-C043-B06B-4E3F01C554F6}" destId="{9E178BF7-2AA1-C84A-9505-5C617AEA7484}" srcOrd="0" destOrd="0" presId="urn:microsoft.com/office/officeart/2005/8/layout/process1"/>
    <dgm:cxn modelId="{C8132B5E-C46F-C244-831D-AE1441854DD6}" srcId="{EDF4324E-4D59-F740-AFFE-6F979777E3D9}" destId="{8D9B492F-31CF-1343-A47F-F7F965A03FB3}" srcOrd="2" destOrd="0" parTransId="{5BD4B83B-E596-0A4A-B74C-D77EED4FD7B6}" sibTransId="{E4ABC5C8-9E3D-CA45-B231-6E9D40EDFDF6}"/>
    <dgm:cxn modelId="{F3055C23-2751-A54D-8189-A9C1D540A561}" srcId="{EDF4324E-4D59-F740-AFFE-6F979777E3D9}" destId="{3AB25DDE-36AD-C043-B06B-4E3F01C554F6}" srcOrd="1" destOrd="0" parTransId="{D8021F35-A152-1D40-AF39-629050F07731}" sibTransId="{9ADACD85-09E4-A34F-9BB6-253185A62739}"/>
    <dgm:cxn modelId="{5A5817EE-76C1-954E-89A1-D56D7890A51D}" srcId="{EDF4324E-4D59-F740-AFFE-6F979777E3D9}" destId="{01542464-1379-044C-96CA-53AB0B5B80C0}" srcOrd="3" destOrd="0" parTransId="{304F8D75-B135-5B47-B1FC-3E33BD31B97A}" sibTransId="{3567E861-C2EE-AC4D-9EDA-281E40DEC26B}"/>
    <dgm:cxn modelId="{103E448D-B0D5-754E-9CF3-AE7B19959384}" type="presOf" srcId="{9ADACD85-09E4-A34F-9BB6-253185A62739}" destId="{609FE8FD-3EEF-7041-BEFC-5055DEECEACA}" srcOrd="1" destOrd="0" presId="urn:microsoft.com/office/officeart/2005/8/layout/process1"/>
    <dgm:cxn modelId="{84DA6176-6473-B64D-AE68-9E78264F01E4}" srcId="{EDF4324E-4D59-F740-AFFE-6F979777E3D9}" destId="{B49A37DE-8C8E-F740-A048-169E57724EB1}" srcOrd="0" destOrd="0" parTransId="{349A039C-A305-2449-B1FF-C15CBA1580E9}" sibTransId="{60E76BD6-3B85-7F4B-8269-4BAD2C82D76F}"/>
    <dgm:cxn modelId="{D22581A3-3AB3-1D49-85F5-6B3ECDCC619E}" type="presParOf" srcId="{AEEB9AFB-E897-BF49-A338-6B000624AE6A}" destId="{F3794D2D-CAFC-A649-9A7E-69FFE76B8B16}" srcOrd="0" destOrd="0" presId="urn:microsoft.com/office/officeart/2005/8/layout/process1"/>
    <dgm:cxn modelId="{23862C03-DEDE-DB44-B99A-99435C2F1733}" type="presParOf" srcId="{AEEB9AFB-E897-BF49-A338-6B000624AE6A}" destId="{E660947E-A9E7-6246-8005-DE74BCBE0E0B}" srcOrd="1" destOrd="0" presId="urn:microsoft.com/office/officeart/2005/8/layout/process1"/>
    <dgm:cxn modelId="{493599D0-11EE-8443-AF5C-E1D9FDCA3CE0}" type="presParOf" srcId="{E660947E-A9E7-6246-8005-DE74BCBE0E0B}" destId="{E5E3426F-0F0F-9446-BF6A-99EE58EAF2B2}" srcOrd="0" destOrd="0" presId="urn:microsoft.com/office/officeart/2005/8/layout/process1"/>
    <dgm:cxn modelId="{68BA82BF-B205-504F-B690-A7EC41469148}" type="presParOf" srcId="{AEEB9AFB-E897-BF49-A338-6B000624AE6A}" destId="{9E178BF7-2AA1-C84A-9505-5C617AEA7484}" srcOrd="2" destOrd="0" presId="urn:microsoft.com/office/officeart/2005/8/layout/process1"/>
    <dgm:cxn modelId="{1D987EE6-8A44-2841-8288-8EE630BD87B5}" type="presParOf" srcId="{AEEB9AFB-E897-BF49-A338-6B000624AE6A}" destId="{857E2B76-BDF1-D541-B425-F70463B5CB24}" srcOrd="3" destOrd="0" presId="urn:microsoft.com/office/officeart/2005/8/layout/process1"/>
    <dgm:cxn modelId="{714626DC-0230-B640-A304-CB0414B84352}" type="presParOf" srcId="{857E2B76-BDF1-D541-B425-F70463B5CB24}" destId="{609FE8FD-3EEF-7041-BEFC-5055DEECEACA}" srcOrd="0" destOrd="0" presId="urn:microsoft.com/office/officeart/2005/8/layout/process1"/>
    <dgm:cxn modelId="{FDB52562-39A3-BA4A-8B35-C3CF759BAD71}" type="presParOf" srcId="{AEEB9AFB-E897-BF49-A338-6B000624AE6A}" destId="{DE7BE515-3349-9045-A423-B2AB9555B5B5}" srcOrd="4" destOrd="0" presId="urn:microsoft.com/office/officeart/2005/8/layout/process1"/>
    <dgm:cxn modelId="{32087B93-7BE8-6D40-BEAA-F81A768E6239}" type="presParOf" srcId="{AEEB9AFB-E897-BF49-A338-6B000624AE6A}" destId="{D3D2730D-BE27-1A41-9A24-B7BA75DAC590}" srcOrd="5" destOrd="0" presId="urn:microsoft.com/office/officeart/2005/8/layout/process1"/>
    <dgm:cxn modelId="{2A3A0939-CB8E-944A-8199-B2978842E858}" type="presParOf" srcId="{D3D2730D-BE27-1A41-9A24-B7BA75DAC590}" destId="{384C1433-DA2F-9B44-980C-E56D32216368}" srcOrd="0" destOrd="0" presId="urn:microsoft.com/office/officeart/2005/8/layout/process1"/>
    <dgm:cxn modelId="{AC277015-125B-9E48-9C16-AE09D81FA094}" type="presParOf" srcId="{AEEB9AFB-E897-BF49-A338-6B000624AE6A}" destId="{D3D9D422-DD14-7B4C-8414-71EBC2B403A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F4324E-4D59-F740-AFFE-6F979777E3D9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B49A37DE-8C8E-F740-A048-169E57724EB1}">
      <dgm:prSet phldrT="[Text]"/>
      <dgm:spPr/>
      <dgm:t>
        <a:bodyPr/>
        <a:lstStyle/>
        <a:p>
          <a:r>
            <a:rPr lang="en-US" dirty="0" smtClean="0"/>
            <a:t>Victim raises medical request</a:t>
          </a:r>
          <a:endParaRPr lang="en-US" dirty="0"/>
        </a:p>
      </dgm:t>
    </dgm:pt>
    <dgm:pt modelId="{349A039C-A305-2449-B1FF-C15CBA1580E9}" type="parTrans" cxnId="{84DA6176-6473-B64D-AE68-9E78264F01E4}">
      <dgm:prSet/>
      <dgm:spPr/>
      <dgm:t>
        <a:bodyPr/>
        <a:lstStyle/>
        <a:p>
          <a:endParaRPr lang="en-US"/>
        </a:p>
      </dgm:t>
    </dgm:pt>
    <dgm:pt modelId="{60E76BD6-3B85-7F4B-8269-4BAD2C82D76F}" type="sibTrans" cxnId="{84DA6176-6473-B64D-AE68-9E78264F01E4}">
      <dgm:prSet/>
      <dgm:spPr/>
      <dgm:t>
        <a:bodyPr/>
        <a:lstStyle/>
        <a:p>
          <a:endParaRPr lang="en-US"/>
        </a:p>
      </dgm:t>
    </dgm:pt>
    <dgm:pt modelId="{3AB25DDE-36AD-C043-B06B-4E3F01C554F6}">
      <dgm:prSet phldrT="[Text]"/>
      <dgm:spPr/>
      <dgm:t>
        <a:bodyPr/>
        <a:lstStyle/>
        <a:p>
          <a:r>
            <a:rPr lang="en-US" dirty="0" smtClean="0"/>
            <a:t>All Hospital in that zip code receive the request</a:t>
          </a:r>
          <a:endParaRPr lang="en-US" dirty="0"/>
        </a:p>
      </dgm:t>
    </dgm:pt>
    <dgm:pt modelId="{D8021F35-A152-1D40-AF39-629050F07731}" type="parTrans" cxnId="{F3055C23-2751-A54D-8189-A9C1D540A561}">
      <dgm:prSet/>
      <dgm:spPr/>
      <dgm:t>
        <a:bodyPr/>
        <a:lstStyle/>
        <a:p>
          <a:endParaRPr lang="en-US"/>
        </a:p>
      </dgm:t>
    </dgm:pt>
    <dgm:pt modelId="{9ADACD85-09E4-A34F-9BB6-253185A62739}" type="sibTrans" cxnId="{F3055C23-2751-A54D-8189-A9C1D540A561}">
      <dgm:prSet/>
      <dgm:spPr/>
      <dgm:t>
        <a:bodyPr/>
        <a:lstStyle/>
        <a:p>
          <a:endParaRPr lang="en-US"/>
        </a:p>
      </dgm:t>
    </dgm:pt>
    <dgm:pt modelId="{8D9B492F-31CF-1343-A47F-F7F965A03FB3}">
      <dgm:prSet/>
      <dgm:spPr/>
      <dgm:t>
        <a:bodyPr/>
        <a:lstStyle/>
        <a:p>
          <a:r>
            <a:rPr lang="en-US" dirty="0" smtClean="0"/>
            <a:t>Any one hospital assigns the request to itself and further processing is carried by hospital staff and doctors </a:t>
          </a:r>
          <a:endParaRPr lang="en-US" dirty="0"/>
        </a:p>
      </dgm:t>
    </dgm:pt>
    <dgm:pt modelId="{5BD4B83B-E596-0A4A-B74C-D77EED4FD7B6}" type="parTrans" cxnId="{C8132B5E-C46F-C244-831D-AE1441854DD6}">
      <dgm:prSet/>
      <dgm:spPr/>
      <dgm:t>
        <a:bodyPr/>
        <a:lstStyle/>
        <a:p>
          <a:endParaRPr lang="en-US"/>
        </a:p>
      </dgm:t>
    </dgm:pt>
    <dgm:pt modelId="{E4ABC5C8-9E3D-CA45-B231-6E9D40EDFDF6}" type="sibTrans" cxnId="{C8132B5E-C46F-C244-831D-AE1441854DD6}">
      <dgm:prSet/>
      <dgm:spPr/>
      <dgm:t>
        <a:bodyPr/>
        <a:lstStyle/>
        <a:p>
          <a:endParaRPr lang="en-US"/>
        </a:p>
      </dgm:t>
    </dgm:pt>
    <dgm:pt modelId="{01542464-1379-044C-96CA-53AB0B5B80C0}">
      <dgm:prSet/>
      <dgm:spPr/>
      <dgm:t>
        <a:bodyPr/>
        <a:lstStyle/>
        <a:p>
          <a:r>
            <a:rPr lang="en-US" dirty="0" smtClean="0"/>
            <a:t>The Hospital can forward the request to police Department if police force is needed.</a:t>
          </a:r>
          <a:endParaRPr lang="en-US" dirty="0"/>
        </a:p>
      </dgm:t>
    </dgm:pt>
    <dgm:pt modelId="{304F8D75-B135-5B47-B1FC-3E33BD31B97A}" type="parTrans" cxnId="{5A5817EE-76C1-954E-89A1-D56D7890A51D}">
      <dgm:prSet/>
      <dgm:spPr/>
      <dgm:t>
        <a:bodyPr/>
        <a:lstStyle/>
        <a:p>
          <a:endParaRPr lang="en-US"/>
        </a:p>
      </dgm:t>
    </dgm:pt>
    <dgm:pt modelId="{3567E861-C2EE-AC4D-9EDA-281E40DEC26B}" type="sibTrans" cxnId="{5A5817EE-76C1-954E-89A1-D56D7890A51D}">
      <dgm:prSet/>
      <dgm:spPr/>
      <dgm:t>
        <a:bodyPr/>
        <a:lstStyle/>
        <a:p>
          <a:endParaRPr lang="en-US"/>
        </a:p>
      </dgm:t>
    </dgm:pt>
    <dgm:pt modelId="{AEEB9AFB-E897-BF49-A338-6B000624AE6A}" type="pres">
      <dgm:prSet presAssocID="{EDF4324E-4D59-F740-AFFE-6F979777E3D9}" presName="Name0" presStyleCnt="0">
        <dgm:presLayoutVars>
          <dgm:dir/>
          <dgm:resizeHandles val="exact"/>
        </dgm:presLayoutVars>
      </dgm:prSet>
      <dgm:spPr/>
    </dgm:pt>
    <dgm:pt modelId="{F3794D2D-CAFC-A649-9A7E-69FFE76B8B16}" type="pres">
      <dgm:prSet presAssocID="{B49A37DE-8C8E-F740-A048-169E57724EB1}" presName="node" presStyleLbl="node1" presStyleIdx="0" presStyleCnt="4" custLinFactY="100000" custLinFactNeighborX="20034" custLinFactNeighborY="1033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60947E-A9E7-6246-8005-DE74BCBE0E0B}" type="pres">
      <dgm:prSet presAssocID="{60E76BD6-3B85-7F4B-8269-4BAD2C82D76F}" presName="sibTrans" presStyleLbl="sibTrans2D1" presStyleIdx="0" presStyleCnt="3"/>
      <dgm:spPr/>
    </dgm:pt>
    <dgm:pt modelId="{E5E3426F-0F0F-9446-BF6A-99EE58EAF2B2}" type="pres">
      <dgm:prSet presAssocID="{60E76BD6-3B85-7F4B-8269-4BAD2C82D76F}" presName="connectorText" presStyleLbl="sibTrans2D1" presStyleIdx="0" presStyleCnt="3"/>
      <dgm:spPr/>
    </dgm:pt>
    <dgm:pt modelId="{9E178BF7-2AA1-C84A-9505-5C617AEA7484}" type="pres">
      <dgm:prSet presAssocID="{3AB25DDE-36AD-C043-B06B-4E3F01C554F6}" presName="node" presStyleLbl="node1" presStyleIdx="1" presStyleCnt="4" custScaleY="99412" custLinFactNeighborX="20639" custLinFactNeighborY="145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7E2B76-BDF1-D541-B425-F70463B5CB24}" type="pres">
      <dgm:prSet presAssocID="{9ADACD85-09E4-A34F-9BB6-253185A62739}" presName="sibTrans" presStyleLbl="sibTrans2D1" presStyleIdx="1" presStyleCnt="3"/>
      <dgm:spPr/>
    </dgm:pt>
    <dgm:pt modelId="{609FE8FD-3EEF-7041-BEFC-5055DEECEACA}" type="pres">
      <dgm:prSet presAssocID="{9ADACD85-09E4-A34F-9BB6-253185A62739}" presName="connectorText" presStyleLbl="sibTrans2D1" presStyleIdx="1" presStyleCnt="3"/>
      <dgm:spPr/>
    </dgm:pt>
    <dgm:pt modelId="{DE7BE515-3349-9045-A423-B2AB9555B5B5}" type="pres">
      <dgm:prSet presAssocID="{8D9B492F-31CF-1343-A47F-F7F965A03FB3}" presName="node" presStyleLbl="node1" presStyleIdx="2" presStyleCnt="4" custLinFactNeighborX="4621" custLinFactNeighborY="74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D2730D-BE27-1A41-9A24-B7BA75DAC590}" type="pres">
      <dgm:prSet presAssocID="{E4ABC5C8-9E3D-CA45-B231-6E9D40EDFDF6}" presName="sibTrans" presStyleLbl="sibTrans2D1" presStyleIdx="2" presStyleCnt="3"/>
      <dgm:spPr/>
    </dgm:pt>
    <dgm:pt modelId="{384C1433-DA2F-9B44-980C-E56D32216368}" type="pres">
      <dgm:prSet presAssocID="{E4ABC5C8-9E3D-CA45-B231-6E9D40EDFDF6}" presName="connectorText" presStyleLbl="sibTrans2D1" presStyleIdx="2" presStyleCnt="3"/>
      <dgm:spPr/>
    </dgm:pt>
    <dgm:pt modelId="{D3D9D422-DD14-7B4C-8414-71EBC2B403A0}" type="pres">
      <dgm:prSet presAssocID="{01542464-1379-044C-96CA-53AB0B5B80C0}" presName="node" presStyleLbl="node1" presStyleIdx="3" presStyleCnt="4" custLinFactY="100000" custLinFactNeighborX="-24627" custLinFactNeighborY="11302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ED561B0-B76C-744B-889A-ED3D26245146}" type="presOf" srcId="{EDF4324E-4D59-F740-AFFE-6F979777E3D9}" destId="{AEEB9AFB-E897-BF49-A338-6B000624AE6A}" srcOrd="0" destOrd="0" presId="urn:microsoft.com/office/officeart/2005/8/layout/process1"/>
    <dgm:cxn modelId="{B20302DA-3226-FD4C-B79E-8BA85FE45BF7}" type="presOf" srcId="{9ADACD85-09E4-A34F-9BB6-253185A62739}" destId="{609FE8FD-3EEF-7041-BEFC-5055DEECEACA}" srcOrd="1" destOrd="0" presId="urn:microsoft.com/office/officeart/2005/8/layout/process1"/>
    <dgm:cxn modelId="{1ACD012C-97FE-4040-9105-B81F0C86F26C}" type="presOf" srcId="{3AB25DDE-36AD-C043-B06B-4E3F01C554F6}" destId="{9E178BF7-2AA1-C84A-9505-5C617AEA7484}" srcOrd="0" destOrd="0" presId="urn:microsoft.com/office/officeart/2005/8/layout/process1"/>
    <dgm:cxn modelId="{4D35DAA4-6BD6-F543-89E4-CED7653F8BFC}" type="presOf" srcId="{60E76BD6-3B85-7F4B-8269-4BAD2C82D76F}" destId="{E5E3426F-0F0F-9446-BF6A-99EE58EAF2B2}" srcOrd="1" destOrd="0" presId="urn:microsoft.com/office/officeart/2005/8/layout/process1"/>
    <dgm:cxn modelId="{6AEB9FA0-1555-084B-8258-F724CB711301}" type="presOf" srcId="{B49A37DE-8C8E-F740-A048-169E57724EB1}" destId="{F3794D2D-CAFC-A649-9A7E-69FFE76B8B16}" srcOrd="0" destOrd="0" presId="urn:microsoft.com/office/officeart/2005/8/layout/process1"/>
    <dgm:cxn modelId="{DCB5CAB1-28A5-0B4F-881D-74A5B61DA9CF}" type="presOf" srcId="{E4ABC5C8-9E3D-CA45-B231-6E9D40EDFDF6}" destId="{384C1433-DA2F-9B44-980C-E56D32216368}" srcOrd="1" destOrd="0" presId="urn:microsoft.com/office/officeart/2005/8/layout/process1"/>
    <dgm:cxn modelId="{481BFE8F-8DB2-AB42-AF2E-B2E44D6C8DBA}" type="presOf" srcId="{01542464-1379-044C-96CA-53AB0B5B80C0}" destId="{D3D9D422-DD14-7B4C-8414-71EBC2B403A0}" srcOrd="0" destOrd="0" presId="urn:microsoft.com/office/officeart/2005/8/layout/process1"/>
    <dgm:cxn modelId="{10269EEC-051F-214E-ABE2-A2CC99FBE873}" type="presOf" srcId="{60E76BD6-3B85-7F4B-8269-4BAD2C82D76F}" destId="{E660947E-A9E7-6246-8005-DE74BCBE0E0B}" srcOrd="0" destOrd="0" presId="urn:microsoft.com/office/officeart/2005/8/layout/process1"/>
    <dgm:cxn modelId="{3B4E6D6C-16B7-8741-864D-B4A4F8A0BE03}" type="presOf" srcId="{8D9B492F-31CF-1343-A47F-F7F965A03FB3}" destId="{DE7BE515-3349-9045-A423-B2AB9555B5B5}" srcOrd="0" destOrd="0" presId="urn:microsoft.com/office/officeart/2005/8/layout/process1"/>
    <dgm:cxn modelId="{C8132B5E-C46F-C244-831D-AE1441854DD6}" srcId="{EDF4324E-4D59-F740-AFFE-6F979777E3D9}" destId="{8D9B492F-31CF-1343-A47F-F7F965A03FB3}" srcOrd="2" destOrd="0" parTransId="{5BD4B83B-E596-0A4A-B74C-D77EED4FD7B6}" sibTransId="{E4ABC5C8-9E3D-CA45-B231-6E9D40EDFDF6}"/>
    <dgm:cxn modelId="{F3055C23-2751-A54D-8189-A9C1D540A561}" srcId="{EDF4324E-4D59-F740-AFFE-6F979777E3D9}" destId="{3AB25DDE-36AD-C043-B06B-4E3F01C554F6}" srcOrd="1" destOrd="0" parTransId="{D8021F35-A152-1D40-AF39-629050F07731}" sibTransId="{9ADACD85-09E4-A34F-9BB6-253185A62739}"/>
    <dgm:cxn modelId="{65108DF5-1359-6F43-A56F-82AA4DFA526F}" type="presOf" srcId="{9ADACD85-09E4-A34F-9BB6-253185A62739}" destId="{857E2B76-BDF1-D541-B425-F70463B5CB24}" srcOrd="0" destOrd="0" presId="urn:microsoft.com/office/officeart/2005/8/layout/process1"/>
    <dgm:cxn modelId="{0D395049-F986-4348-938F-CBE96C429AB1}" type="presOf" srcId="{E4ABC5C8-9E3D-CA45-B231-6E9D40EDFDF6}" destId="{D3D2730D-BE27-1A41-9A24-B7BA75DAC590}" srcOrd="0" destOrd="0" presId="urn:microsoft.com/office/officeart/2005/8/layout/process1"/>
    <dgm:cxn modelId="{5A5817EE-76C1-954E-89A1-D56D7890A51D}" srcId="{EDF4324E-4D59-F740-AFFE-6F979777E3D9}" destId="{01542464-1379-044C-96CA-53AB0B5B80C0}" srcOrd="3" destOrd="0" parTransId="{304F8D75-B135-5B47-B1FC-3E33BD31B97A}" sibTransId="{3567E861-C2EE-AC4D-9EDA-281E40DEC26B}"/>
    <dgm:cxn modelId="{84DA6176-6473-B64D-AE68-9E78264F01E4}" srcId="{EDF4324E-4D59-F740-AFFE-6F979777E3D9}" destId="{B49A37DE-8C8E-F740-A048-169E57724EB1}" srcOrd="0" destOrd="0" parTransId="{349A039C-A305-2449-B1FF-C15CBA1580E9}" sibTransId="{60E76BD6-3B85-7F4B-8269-4BAD2C82D76F}"/>
    <dgm:cxn modelId="{CEA25F81-B43D-D74F-A1B7-0A49C1C7B234}" type="presParOf" srcId="{AEEB9AFB-E897-BF49-A338-6B000624AE6A}" destId="{F3794D2D-CAFC-A649-9A7E-69FFE76B8B16}" srcOrd="0" destOrd="0" presId="urn:microsoft.com/office/officeart/2005/8/layout/process1"/>
    <dgm:cxn modelId="{942DDE70-0D99-B347-9CEC-77692EC599F0}" type="presParOf" srcId="{AEEB9AFB-E897-BF49-A338-6B000624AE6A}" destId="{E660947E-A9E7-6246-8005-DE74BCBE0E0B}" srcOrd="1" destOrd="0" presId="urn:microsoft.com/office/officeart/2005/8/layout/process1"/>
    <dgm:cxn modelId="{393002BC-A5E9-A641-A228-0A80D393DA7F}" type="presParOf" srcId="{E660947E-A9E7-6246-8005-DE74BCBE0E0B}" destId="{E5E3426F-0F0F-9446-BF6A-99EE58EAF2B2}" srcOrd="0" destOrd="0" presId="urn:microsoft.com/office/officeart/2005/8/layout/process1"/>
    <dgm:cxn modelId="{8DD99871-7172-7D4F-95BC-06967BCB8354}" type="presParOf" srcId="{AEEB9AFB-E897-BF49-A338-6B000624AE6A}" destId="{9E178BF7-2AA1-C84A-9505-5C617AEA7484}" srcOrd="2" destOrd="0" presId="urn:microsoft.com/office/officeart/2005/8/layout/process1"/>
    <dgm:cxn modelId="{643576FB-2455-9F4F-B917-9F37FE029CC7}" type="presParOf" srcId="{AEEB9AFB-E897-BF49-A338-6B000624AE6A}" destId="{857E2B76-BDF1-D541-B425-F70463B5CB24}" srcOrd="3" destOrd="0" presId="urn:microsoft.com/office/officeart/2005/8/layout/process1"/>
    <dgm:cxn modelId="{2F1C2F5B-CBF7-7F42-9067-699FB0E0F1DF}" type="presParOf" srcId="{857E2B76-BDF1-D541-B425-F70463B5CB24}" destId="{609FE8FD-3EEF-7041-BEFC-5055DEECEACA}" srcOrd="0" destOrd="0" presId="urn:microsoft.com/office/officeart/2005/8/layout/process1"/>
    <dgm:cxn modelId="{A2573683-0460-B242-872A-1977DBE2511E}" type="presParOf" srcId="{AEEB9AFB-E897-BF49-A338-6B000624AE6A}" destId="{DE7BE515-3349-9045-A423-B2AB9555B5B5}" srcOrd="4" destOrd="0" presId="urn:microsoft.com/office/officeart/2005/8/layout/process1"/>
    <dgm:cxn modelId="{D78E3AD6-D111-8545-AABA-9B6DFB0810B4}" type="presParOf" srcId="{AEEB9AFB-E897-BF49-A338-6B000624AE6A}" destId="{D3D2730D-BE27-1A41-9A24-B7BA75DAC590}" srcOrd="5" destOrd="0" presId="urn:microsoft.com/office/officeart/2005/8/layout/process1"/>
    <dgm:cxn modelId="{CA686555-6009-114A-98BF-A75C3681AF31}" type="presParOf" srcId="{D3D2730D-BE27-1A41-9A24-B7BA75DAC590}" destId="{384C1433-DA2F-9B44-980C-E56D32216368}" srcOrd="0" destOrd="0" presId="urn:microsoft.com/office/officeart/2005/8/layout/process1"/>
    <dgm:cxn modelId="{690D6F70-730B-5C44-9535-A93FF540A1F8}" type="presParOf" srcId="{AEEB9AFB-E897-BF49-A338-6B000624AE6A}" destId="{D3D9D422-DD14-7B4C-8414-71EBC2B403A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F4324E-4D59-F740-AFFE-6F979777E3D9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B49A37DE-8C8E-F740-A048-169E57724EB1}">
      <dgm:prSet phldrT="[Text]"/>
      <dgm:spPr/>
      <dgm:t>
        <a:bodyPr/>
        <a:lstStyle/>
        <a:p>
          <a:r>
            <a:rPr lang="en-US" dirty="0" smtClean="0"/>
            <a:t>Victim raises police force request</a:t>
          </a:r>
          <a:endParaRPr lang="en-US" dirty="0"/>
        </a:p>
      </dgm:t>
    </dgm:pt>
    <dgm:pt modelId="{349A039C-A305-2449-B1FF-C15CBA1580E9}" type="parTrans" cxnId="{84DA6176-6473-B64D-AE68-9E78264F01E4}">
      <dgm:prSet/>
      <dgm:spPr/>
      <dgm:t>
        <a:bodyPr/>
        <a:lstStyle/>
        <a:p>
          <a:endParaRPr lang="en-US"/>
        </a:p>
      </dgm:t>
    </dgm:pt>
    <dgm:pt modelId="{60E76BD6-3B85-7F4B-8269-4BAD2C82D76F}" type="sibTrans" cxnId="{84DA6176-6473-B64D-AE68-9E78264F01E4}">
      <dgm:prSet/>
      <dgm:spPr/>
      <dgm:t>
        <a:bodyPr/>
        <a:lstStyle/>
        <a:p>
          <a:endParaRPr lang="en-US"/>
        </a:p>
      </dgm:t>
    </dgm:pt>
    <dgm:pt modelId="{3AB25DDE-36AD-C043-B06B-4E3F01C554F6}">
      <dgm:prSet phldrT="[Text]"/>
      <dgm:spPr/>
      <dgm:t>
        <a:bodyPr/>
        <a:lstStyle/>
        <a:p>
          <a:r>
            <a:rPr lang="en-US" dirty="0" smtClean="0"/>
            <a:t>All police departments  in that zip code receive the request</a:t>
          </a:r>
          <a:endParaRPr lang="en-US" dirty="0"/>
        </a:p>
      </dgm:t>
    </dgm:pt>
    <dgm:pt modelId="{D8021F35-A152-1D40-AF39-629050F07731}" type="parTrans" cxnId="{F3055C23-2751-A54D-8189-A9C1D540A561}">
      <dgm:prSet/>
      <dgm:spPr/>
      <dgm:t>
        <a:bodyPr/>
        <a:lstStyle/>
        <a:p>
          <a:endParaRPr lang="en-US"/>
        </a:p>
      </dgm:t>
    </dgm:pt>
    <dgm:pt modelId="{9ADACD85-09E4-A34F-9BB6-253185A62739}" type="sibTrans" cxnId="{F3055C23-2751-A54D-8189-A9C1D540A561}">
      <dgm:prSet/>
      <dgm:spPr/>
      <dgm:t>
        <a:bodyPr/>
        <a:lstStyle/>
        <a:p>
          <a:endParaRPr lang="en-US"/>
        </a:p>
      </dgm:t>
    </dgm:pt>
    <dgm:pt modelId="{8D9B492F-31CF-1343-A47F-F7F965A03FB3}">
      <dgm:prSet/>
      <dgm:spPr/>
      <dgm:t>
        <a:bodyPr/>
        <a:lstStyle/>
        <a:p>
          <a:r>
            <a:rPr lang="en-US" dirty="0" smtClean="0"/>
            <a:t>Any one police department assigns the request to itself and further processing is carried by police officers</a:t>
          </a:r>
          <a:endParaRPr lang="en-US" dirty="0"/>
        </a:p>
      </dgm:t>
    </dgm:pt>
    <dgm:pt modelId="{5BD4B83B-E596-0A4A-B74C-D77EED4FD7B6}" type="parTrans" cxnId="{C8132B5E-C46F-C244-831D-AE1441854DD6}">
      <dgm:prSet/>
      <dgm:spPr/>
      <dgm:t>
        <a:bodyPr/>
        <a:lstStyle/>
        <a:p>
          <a:endParaRPr lang="en-US"/>
        </a:p>
      </dgm:t>
    </dgm:pt>
    <dgm:pt modelId="{E4ABC5C8-9E3D-CA45-B231-6E9D40EDFDF6}" type="sibTrans" cxnId="{C8132B5E-C46F-C244-831D-AE1441854DD6}">
      <dgm:prSet/>
      <dgm:spPr/>
      <dgm:t>
        <a:bodyPr/>
        <a:lstStyle/>
        <a:p>
          <a:endParaRPr lang="en-US"/>
        </a:p>
      </dgm:t>
    </dgm:pt>
    <dgm:pt modelId="{01542464-1379-044C-96CA-53AB0B5B80C0}">
      <dgm:prSet/>
      <dgm:spPr/>
      <dgm:t>
        <a:bodyPr/>
        <a:lstStyle/>
        <a:p>
          <a:r>
            <a:rPr lang="en-US" dirty="0" smtClean="0"/>
            <a:t>The Police Department can forward the request to Hospital in case of medical emergency.</a:t>
          </a:r>
          <a:endParaRPr lang="en-US" dirty="0"/>
        </a:p>
      </dgm:t>
    </dgm:pt>
    <dgm:pt modelId="{304F8D75-B135-5B47-B1FC-3E33BD31B97A}" type="parTrans" cxnId="{5A5817EE-76C1-954E-89A1-D56D7890A51D}">
      <dgm:prSet/>
      <dgm:spPr/>
      <dgm:t>
        <a:bodyPr/>
        <a:lstStyle/>
        <a:p>
          <a:endParaRPr lang="en-US"/>
        </a:p>
      </dgm:t>
    </dgm:pt>
    <dgm:pt modelId="{3567E861-C2EE-AC4D-9EDA-281E40DEC26B}" type="sibTrans" cxnId="{5A5817EE-76C1-954E-89A1-D56D7890A51D}">
      <dgm:prSet/>
      <dgm:spPr/>
      <dgm:t>
        <a:bodyPr/>
        <a:lstStyle/>
        <a:p>
          <a:endParaRPr lang="en-US"/>
        </a:p>
      </dgm:t>
    </dgm:pt>
    <dgm:pt modelId="{AEEB9AFB-E897-BF49-A338-6B000624AE6A}" type="pres">
      <dgm:prSet presAssocID="{EDF4324E-4D59-F740-AFFE-6F979777E3D9}" presName="Name0" presStyleCnt="0">
        <dgm:presLayoutVars>
          <dgm:dir/>
          <dgm:resizeHandles val="exact"/>
        </dgm:presLayoutVars>
      </dgm:prSet>
      <dgm:spPr/>
    </dgm:pt>
    <dgm:pt modelId="{F3794D2D-CAFC-A649-9A7E-69FFE76B8B16}" type="pres">
      <dgm:prSet presAssocID="{B49A37DE-8C8E-F740-A048-169E57724EB1}" presName="node" presStyleLbl="node1" presStyleIdx="0" presStyleCnt="4" custLinFactY="100000" custLinFactNeighborX="20034" custLinFactNeighborY="1033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60947E-A9E7-6246-8005-DE74BCBE0E0B}" type="pres">
      <dgm:prSet presAssocID="{60E76BD6-3B85-7F4B-8269-4BAD2C82D76F}" presName="sibTrans" presStyleLbl="sibTrans2D1" presStyleIdx="0" presStyleCnt="3"/>
      <dgm:spPr/>
    </dgm:pt>
    <dgm:pt modelId="{E5E3426F-0F0F-9446-BF6A-99EE58EAF2B2}" type="pres">
      <dgm:prSet presAssocID="{60E76BD6-3B85-7F4B-8269-4BAD2C82D76F}" presName="connectorText" presStyleLbl="sibTrans2D1" presStyleIdx="0" presStyleCnt="3"/>
      <dgm:spPr/>
    </dgm:pt>
    <dgm:pt modelId="{9E178BF7-2AA1-C84A-9505-5C617AEA7484}" type="pres">
      <dgm:prSet presAssocID="{3AB25DDE-36AD-C043-B06B-4E3F01C554F6}" presName="node" presStyleLbl="node1" presStyleIdx="1" presStyleCnt="4" custScaleY="99412" custLinFactNeighborX="20639" custLinFactNeighborY="145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7E2B76-BDF1-D541-B425-F70463B5CB24}" type="pres">
      <dgm:prSet presAssocID="{9ADACD85-09E4-A34F-9BB6-253185A62739}" presName="sibTrans" presStyleLbl="sibTrans2D1" presStyleIdx="1" presStyleCnt="3"/>
      <dgm:spPr/>
    </dgm:pt>
    <dgm:pt modelId="{609FE8FD-3EEF-7041-BEFC-5055DEECEACA}" type="pres">
      <dgm:prSet presAssocID="{9ADACD85-09E4-A34F-9BB6-253185A62739}" presName="connectorText" presStyleLbl="sibTrans2D1" presStyleIdx="1" presStyleCnt="3"/>
      <dgm:spPr/>
    </dgm:pt>
    <dgm:pt modelId="{DE7BE515-3349-9045-A423-B2AB9555B5B5}" type="pres">
      <dgm:prSet presAssocID="{8D9B492F-31CF-1343-A47F-F7F965A03FB3}" presName="node" presStyleLbl="node1" presStyleIdx="2" presStyleCnt="4" custLinFactNeighborX="4621" custLinFactNeighborY="74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D2730D-BE27-1A41-9A24-B7BA75DAC590}" type="pres">
      <dgm:prSet presAssocID="{E4ABC5C8-9E3D-CA45-B231-6E9D40EDFDF6}" presName="sibTrans" presStyleLbl="sibTrans2D1" presStyleIdx="2" presStyleCnt="3"/>
      <dgm:spPr/>
    </dgm:pt>
    <dgm:pt modelId="{384C1433-DA2F-9B44-980C-E56D32216368}" type="pres">
      <dgm:prSet presAssocID="{E4ABC5C8-9E3D-CA45-B231-6E9D40EDFDF6}" presName="connectorText" presStyleLbl="sibTrans2D1" presStyleIdx="2" presStyleCnt="3"/>
      <dgm:spPr/>
    </dgm:pt>
    <dgm:pt modelId="{D3D9D422-DD14-7B4C-8414-71EBC2B403A0}" type="pres">
      <dgm:prSet presAssocID="{01542464-1379-044C-96CA-53AB0B5B80C0}" presName="node" presStyleLbl="node1" presStyleIdx="3" presStyleCnt="4" custLinFactY="100000" custLinFactNeighborX="-24627" custLinFactNeighborY="11302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EB38B94-5A34-B44F-B2E3-AF29C1E4F4CE}" type="presOf" srcId="{B49A37DE-8C8E-F740-A048-169E57724EB1}" destId="{F3794D2D-CAFC-A649-9A7E-69FFE76B8B16}" srcOrd="0" destOrd="0" presId="urn:microsoft.com/office/officeart/2005/8/layout/process1"/>
    <dgm:cxn modelId="{CF910C4F-0D0D-E043-8DBC-F90AE36BF75C}" type="presOf" srcId="{9ADACD85-09E4-A34F-9BB6-253185A62739}" destId="{857E2B76-BDF1-D541-B425-F70463B5CB24}" srcOrd="0" destOrd="0" presId="urn:microsoft.com/office/officeart/2005/8/layout/process1"/>
    <dgm:cxn modelId="{48CE1AF5-A5EB-6B47-91D2-07EC442C7C85}" type="presOf" srcId="{E4ABC5C8-9E3D-CA45-B231-6E9D40EDFDF6}" destId="{D3D2730D-BE27-1A41-9A24-B7BA75DAC590}" srcOrd="0" destOrd="0" presId="urn:microsoft.com/office/officeart/2005/8/layout/process1"/>
    <dgm:cxn modelId="{A76F1457-8746-FA46-8063-0F2EE51C3D96}" type="presOf" srcId="{9ADACD85-09E4-A34F-9BB6-253185A62739}" destId="{609FE8FD-3EEF-7041-BEFC-5055DEECEACA}" srcOrd="1" destOrd="0" presId="urn:microsoft.com/office/officeart/2005/8/layout/process1"/>
    <dgm:cxn modelId="{2465BF49-6E3B-E145-B1C7-3C2E0490AE30}" type="presOf" srcId="{3AB25DDE-36AD-C043-B06B-4E3F01C554F6}" destId="{9E178BF7-2AA1-C84A-9505-5C617AEA7484}" srcOrd="0" destOrd="0" presId="urn:microsoft.com/office/officeart/2005/8/layout/process1"/>
    <dgm:cxn modelId="{9E67288B-94FB-2144-B15F-F5E881959A93}" type="presOf" srcId="{60E76BD6-3B85-7F4B-8269-4BAD2C82D76F}" destId="{E5E3426F-0F0F-9446-BF6A-99EE58EAF2B2}" srcOrd="1" destOrd="0" presId="urn:microsoft.com/office/officeart/2005/8/layout/process1"/>
    <dgm:cxn modelId="{62A71F7B-0255-E246-ADA5-CF0064837D87}" type="presOf" srcId="{E4ABC5C8-9E3D-CA45-B231-6E9D40EDFDF6}" destId="{384C1433-DA2F-9B44-980C-E56D32216368}" srcOrd="1" destOrd="0" presId="urn:microsoft.com/office/officeart/2005/8/layout/process1"/>
    <dgm:cxn modelId="{C8132B5E-C46F-C244-831D-AE1441854DD6}" srcId="{EDF4324E-4D59-F740-AFFE-6F979777E3D9}" destId="{8D9B492F-31CF-1343-A47F-F7F965A03FB3}" srcOrd="2" destOrd="0" parTransId="{5BD4B83B-E596-0A4A-B74C-D77EED4FD7B6}" sibTransId="{E4ABC5C8-9E3D-CA45-B231-6E9D40EDFDF6}"/>
    <dgm:cxn modelId="{97F44209-9683-CC4E-B847-5EFBEFAC405E}" type="presOf" srcId="{01542464-1379-044C-96CA-53AB0B5B80C0}" destId="{D3D9D422-DD14-7B4C-8414-71EBC2B403A0}" srcOrd="0" destOrd="0" presId="urn:microsoft.com/office/officeart/2005/8/layout/process1"/>
    <dgm:cxn modelId="{69C725C2-AA9B-9040-BC4B-726148F9A7D3}" type="presOf" srcId="{8D9B492F-31CF-1343-A47F-F7F965A03FB3}" destId="{DE7BE515-3349-9045-A423-B2AB9555B5B5}" srcOrd="0" destOrd="0" presId="urn:microsoft.com/office/officeart/2005/8/layout/process1"/>
    <dgm:cxn modelId="{F3055C23-2751-A54D-8189-A9C1D540A561}" srcId="{EDF4324E-4D59-F740-AFFE-6F979777E3D9}" destId="{3AB25DDE-36AD-C043-B06B-4E3F01C554F6}" srcOrd="1" destOrd="0" parTransId="{D8021F35-A152-1D40-AF39-629050F07731}" sibTransId="{9ADACD85-09E4-A34F-9BB6-253185A62739}"/>
    <dgm:cxn modelId="{DD009984-72CB-6D4C-AC49-6532EA9DCFE4}" type="presOf" srcId="{EDF4324E-4D59-F740-AFFE-6F979777E3D9}" destId="{AEEB9AFB-E897-BF49-A338-6B000624AE6A}" srcOrd="0" destOrd="0" presId="urn:microsoft.com/office/officeart/2005/8/layout/process1"/>
    <dgm:cxn modelId="{5A5817EE-76C1-954E-89A1-D56D7890A51D}" srcId="{EDF4324E-4D59-F740-AFFE-6F979777E3D9}" destId="{01542464-1379-044C-96CA-53AB0B5B80C0}" srcOrd="3" destOrd="0" parTransId="{304F8D75-B135-5B47-B1FC-3E33BD31B97A}" sibTransId="{3567E861-C2EE-AC4D-9EDA-281E40DEC26B}"/>
    <dgm:cxn modelId="{84DA6176-6473-B64D-AE68-9E78264F01E4}" srcId="{EDF4324E-4D59-F740-AFFE-6F979777E3D9}" destId="{B49A37DE-8C8E-F740-A048-169E57724EB1}" srcOrd="0" destOrd="0" parTransId="{349A039C-A305-2449-B1FF-C15CBA1580E9}" sibTransId="{60E76BD6-3B85-7F4B-8269-4BAD2C82D76F}"/>
    <dgm:cxn modelId="{5C61C6B8-E772-F34D-86BB-554DA49A11E6}" type="presOf" srcId="{60E76BD6-3B85-7F4B-8269-4BAD2C82D76F}" destId="{E660947E-A9E7-6246-8005-DE74BCBE0E0B}" srcOrd="0" destOrd="0" presId="urn:microsoft.com/office/officeart/2005/8/layout/process1"/>
    <dgm:cxn modelId="{3D49DC73-E8D3-404E-A61A-EAB1934C9941}" type="presParOf" srcId="{AEEB9AFB-E897-BF49-A338-6B000624AE6A}" destId="{F3794D2D-CAFC-A649-9A7E-69FFE76B8B16}" srcOrd="0" destOrd="0" presId="urn:microsoft.com/office/officeart/2005/8/layout/process1"/>
    <dgm:cxn modelId="{365D3065-3D85-334A-9529-61CF7560FE6D}" type="presParOf" srcId="{AEEB9AFB-E897-BF49-A338-6B000624AE6A}" destId="{E660947E-A9E7-6246-8005-DE74BCBE0E0B}" srcOrd="1" destOrd="0" presId="urn:microsoft.com/office/officeart/2005/8/layout/process1"/>
    <dgm:cxn modelId="{E68BC8DC-BE36-254D-86AA-F3DD5828DB9A}" type="presParOf" srcId="{E660947E-A9E7-6246-8005-DE74BCBE0E0B}" destId="{E5E3426F-0F0F-9446-BF6A-99EE58EAF2B2}" srcOrd="0" destOrd="0" presId="urn:microsoft.com/office/officeart/2005/8/layout/process1"/>
    <dgm:cxn modelId="{22FE29CF-F7AE-0B49-9016-9FC08F05EF38}" type="presParOf" srcId="{AEEB9AFB-E897-BF49-A338-6B000624AE6A}" destId="{9E178BF7-2AA1-C84A-9505-5C617AEA7484}" srcOrd="2" destOrd="0" presId="urn:microsoft.com/office/officeart/2005/8/layout/process1"/>
    <dgm:cxn modelId="{C6658CCB-F68A-F04F-851F-1B7B0A4CE3B9}" type="presParOf" srcId="{AEEB9AFB-E897-BF49-A338-6B000624AE6A}" destId="{857E2B76-BDF1-D541-B425-F70463B5CB24}" srcOrd="3" destOrd="0" presId="urn:microsoft.com/office/officeart/2005/8/layout/process1"/>
    <dgm:cxn modelId="{483042D6-FAE4-7644-9D2F-168DDDF81C09}" type="presParOf" srcId="{857E2B76-BDF1-D541-B425-F70463B5CB24}" destId="{609FE8FD-3EEF-7041-BEFC-5055DEECEACA}" srcOrd="0" destOrd="0" presId="urn:microsoft.com/office/officeart/2005/8/layout/process1"/>
    <dgm:cxn modelId="{7F8C583E-8666-3A44-A827-A97E1A3AE0C5}" type="presParOf" srcId="{AEEB9AFB-E897-BF49-A338-6B000624AE6A}" destId="{DE7BE515-3349-9045-A423-B2AB9555B5B5}" srcOrd="4" destOrd="0" presId="urn:microsoft.com/office/officeart/2005/8/layout/process1"/>
    <dgm:cxn modelId="{A1FBA002-F6A9-A94D-A597-564CFF7CFE37}" type="presParOf" srcId="{AEEB9AFB-E897-BF49-A338-6B000624AE6A}" destId="{D3D2730D-BE27-1A41-9A24-B7BA75DAC590}" srcOrd="5" destOrd="0" presId="urn:microsoft.com/office/officeart/2005/8/layout/process1"/>
    <dgm:cxn modelId="{4A9E9D91-0A1A-C841-8E49-678FF8E78729}" type="presParOf" srcId="{D3D2730D-BE27-1A41-9A24-B7BA75DAC590}" destId="{384C1433-DA2F-9B44-980C-E56D32216368}" srcOrd="0" destOrd="0" presId="urn:microsoft.com/office/officeart/2005/8/layout/process1"/>
    <dgm:cxn modelId="{146B7BEA-BD0F-6E43-B80E-C9E0BFA77C70}" type="presParOf" srcId="{AEEB9AFB-E897-BF49-A338-6B000624AE6A}" destId="{D3D9D422-DD14-7B4C-8414-71EBC2B403A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794D2D-CAFC-A649-9A7E-69FFE76B8B16}">
      <dsp:nvSpPr>
        <dsp:cNvPr id="0" name=""/>
        <dsp:cNvSpPr/>
      </dsp:nvSpPr>
      <dsp:spPr>
        <a:xfrm>
          <a:off x="126508" y="196063"/>
          <a:ext cx="1534861" cy="1756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Victim raises food request</a:t>
          </a:r>
          <a:endParaRPr lang="en-US" sz="1400" kern="1200" dirty="0"/>
        </a:p>
      </dsp:txBody>
      <dsp:txXfrm>
        <a:off x="171463" y="241018"/>
        <a:ext cx="1444951" cy="1666121"/>
      </dsp:txXfrm>
    </dsp:sp>
    <dsp:sp modelId="{E660947E-A9E7-6246-8005-DE74BCBE0E0B}">
      <dsp:nvSpPr>
        <dsp:cNvPr id="0" name=""/>
        <dsp:cNvSpPr/>
      </dsp:nvSpPr>
      <dsp:spPr>
        <a:xfrm rot="8245">
          <a:off x="1815783" y="886359"/>
          <a:ext cx="32736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1815783" y="962370"/>
        <a:ext cx="229152" cy="228387"/>
      </dsp:txXfrm>
    </dsp:sp>
    <dsp:sp modelId="{9E178BF7-2AA1-C84A-9505-5C617AEA7484}">
      <dsp:nvSpPr>
        <dsp:cNvPr id="0" name=""/>
        <dsp:cNvSpPr/>
      </dsp:nvSpPr>
      <dsp:spPr>
        <a:xfrm>
          <a:off x="2279028" y="206388"/>
          <a:ext cx="1534861" cy="17457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All food banks in that zip code receive the request</a:t>
          </a:r>
          <a:endParaRPr lang="en-US" sz="1400" kern="1200" dirty="0"/>
        </a:p>
      </dsp:txBody>
      <dsp:txXfrm>
        <a:off x="2323983" y="251343"/>
        <a:ext cx="1444951" cy="1655796"/>
      </dsp:txXfrm>
    </dsp:sp>
    <dsp:sp modelId="{857E2B76-BDF1-D541-B425-F70463B5CB24}">
      <dsp:nvSpPr>
        <dsp:cNvPr id="0" name=""/>
        <dsp:cNvSpPr/>
      </dsp:nvSpPr>
      <dsp:spPr>
        <a:xfrm rot="21591344">
          <a:off x="3942790" y="886318"/>
          <a:ext cx="27327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942790" y="962550"/>
        <a:ext cx="191289" cy="228387"/>
      </dsp:txXfrm>
    </dsp:sp>
    <dsp:sp modelId="{DE7BE515-3349-9045-A423-B2AB9555B5B5}">
      <dsp:nvSpPr>
        <dsp:cNvPr id="0" name=""/>
        <dsp:cNvSpPr/>
      </dsp:nvSpPr>
      <dsp:spPr>
        <a:xfrm>
          <a:off x="4329492" y="196063"/>
          <a:ext cx="1534861" cy="1756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Any one food bank processes the request by itself and the packagers pack the food packets</a:t>
          </a:r>
          <a:endParaRPr lang="en-US" sz="1400" kern="1200" dirty="0"/>
        </a:p>
      </dsp:txBody>
      <dsp:txXfrm>
        <a:off x="4374447" y="241018"/>
        <a:ext cx="1444951" cy="1666121"/>
      </dsp:txXfrm>
    </dsp:sp>
    <dsp:sp modelId="{D3D2730D-BE27-1A41-9A24-B7BA75DAC590}">
      <dsp:nvSpPr>
        <dsp:cNvPr id="0" name=""/>
        <dsp:cNvSpPr/>
      </dsp:nvSpPr>
      <dsp:spPr>
        <a:xfrm>
          <a:off x="5972948" y="883756"/>
          <a:ext cx="23022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5972948" y="959885"/>
        <a:ext cx="161154" cy="228387"/>
      </dsp:txXfrm>
    </dsp:sp>
    <dsp:sp modelId="{D3D9D422-DD14-7B4C-8414-71EBC2B403A0}">
      <dsp:nvSpPr>
        <dsp:cNvPr id="0" name=""/>
        <dsp:cNvSpPr/>
      </dsp:nvSpPr>
      <dsp:spPr>
        <a:xfrm>
          <a:off x="6298732" y="196063"/>
          <a:ext cx="1534861" cy="1756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Delivery man delivers the request or foodbank request NGO enterprise in that Zip code to deliver the request</a:t>
          </a:r>
          <a:endParaRPr lang="en-US" sz="1400" kern="1200" dirty="0"/>
        </a:p>
      </dsp:txBody>
      <dsp:txXfrm>
        <a:off x="6343687" y="241018"/>
        <a:ext cx="1444951" cy="16661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794D2D-CAFC-A649-9A7E-69FFE76B8B16}">
      <dsp:nvSpPr>
        <dsp:cNvPr id="0" name=""/>
        <dsp:cNvSpPr/>
      </dsp:nvSpPr>
      <dsp:spPr>
        <a:xfrm>
          <a:off x="126508" y="0"/>
          <a:ext cx="1534861" cy="1770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Victim raises medical request</a:t>
          </a:r>
          <a:endParaRPr lang="en-US" sz="1400" kern="1200" dirty="0"/>
        </a:p>
      </dsp:txBody>
      <dsp:txXfrm>
        <a:off x="171463" y="44955"/>
        <a:ext cx="1444951" cy="1680684"/>
      </dsp:txXfrm>
    </dsp:sp>
    <dsp:sp modelId="{E660947E-A9E7-6246-8005-DE74BCBE0E0B}">
      <dsp:nvSpPr>
        <dsp:cNvPr id="0" name=""/>
        <dsp:cNvSpPr/>
      </dsp:nvSpPr>
      <dsp:spPr>
        <a:xfrm rot="8314">
          <a:off x="1815783" y="697599"/>
          <a:ext cx="32736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1815783" y="773609"/>
        <a:ext cx="229152" cy="228387"/>
      </dsp:txXfrm>
    </dsp:sp>
    <dsp:sp modelId="{9E178BF7-2AA1-C84A-9505-5C617AEA7484}">
      <dsp:nvSpPr>
        <dsp:cNvPr id="0" name=""/>
        <dsp:cNvSpPr/>
      </dsp:nvSpPr>
      <dsp:spPr>
        <a:xfrm>
          <a:off x="2279028" y="10411"/>
          <a:ext cx="1534861" cy="17601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All Hospital in that zip code receive the request</a:t>
          </a:r>
          <a:endParaRPr lang="en-US" sz="1400" kern="1200" dirty="0"/>
        </a:p>
      </dsp:txBody>
      <dsp:txXfrm>
        <a:off x="2323983" y="55366"/>
        <a:ext cx="1444951" cy="1670272"/>
      </dsp:txXfrm>
    </dsp:sp>
    <dsp:sp modelId="{857E2B76-BDF1-D541-B425-F70463B5CB24}">
      <dsp:nvSpPr>
        <dsp:cNvPr id="0" name=""/>
        <dsp:cNvSpPr/>
      </dsp:nvSpPr>
      <dsp:spPr>
        <a:xfrm rot="21591273">
          <a:off x="3942790" y="697557"/>
          <a:ext cx="27327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942790" y="773790"/>
        <a:ext cx="191289" cy="228387"/>
      </dsp:txXfrm>
    </dsp:sp>
    <dsp:sp modelId="{DE7BE515-3349-9045-A423-B2AB9555B5B5}">
      <dsp:nvSpPr>
        <dsp:cNvPr id="0" name=""/>
        <dsp:cNvSpPr/>
      </dsp:nvSpPr>
      <dsp:spPr>
        <a:xfrm>
          <a:off x="4329492" y="0"/>
          <a:ext cx="1534861" cy="1770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Any one hospital assigns the request to itself and further processing is carried by hospital staff and doctors </a:t>
          </a:r>
          <a:endParaRPr lang="en-US" sz="1400" kern="1200" dirty="0"/>
        </a:p>
      </dsp:txBody>
      <dsp:txXfrm>
        <a:off x="4374447" y="44955"/>
        <a:ext cx="1444951" cy="1680684"/>
      </dsp:txXfrm>
    </dsp:sp>
    <dsp:sp modelId="{D3D2730D-BE27-1A41-9A24-B7BA75DAC590}">
      <dsp:nvSpPr>
        <dsp:cNvPr id="0" name=""/>
        <dsp:cNvSpPr/>
      </dsp:nvSpPr>
      <dsp:spPr>
        <a:xfrm>
          <a:off x="5972948" y="694974"/>
          <a:ext cx="23022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5972948" y="771103"/>
        <a:ext cx="161154" cy="228387"/>
      </dsp:txXfrm>
    </dsp:sp>
    <dsp:sp modelId="{D3D9D422-DD14-7B4C-8414-71EBC2B403A0}">
      <dsp:nvSpPr>
        <dsp:cNvPr id="0" name=""/>
        <dsp:cNvSpPr/>
      </dsp:nvSpPr>
      <dsp:spPr>
        <a:xfrm>
          <a:off x="6298732" y="0"/>
          <a:ext cx="1534861" cy="1770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The Hospital can forward the request to police Department if police force is needed.</a:t>
          </a:r>
          <a:endParaRPr lang="en-US" sz="1400" kern="1200" dirty="0"/>
        </a:p>
      </dsp:txBody>
      <dsp:txXfrm>
        <a:off x="6343687" y="44955"/>
        <a:ext cx="1444951" cy="16806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794D2D-CAFC-A649-9A7E-69FFE76B8B16}">
      <dsp:nvSpPr>
        <dsp:cNvPr id="0" name=""/>
        <dsp:cNvSpPr/>
      </dsp:nvSpPr>
      <dsp:spPr>
        <a:xfrm>
          <a:off x="126508" y="4462"/>
          <a:ext cx="1534861" cy="17761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Victim raises police force request</a:t>
          </a:r>
          <a:endParaRPr lang="en-US" sz="1400" kern="1200" dirty="0"/>
        </a:p>
      </dsp:txBody>
      <dsp:txXfrm>
        <a:off x="171463" y="49417"/>
        <a:ext cx="1444951" cy="1686272"/>
      </dsp:txXfrm>
    </dsp:sp>
    <dsp:sp modelId="{E660947E-A9E7-6246-8005-DE74BCBE0E0B}">
      <dsp:nvSpPr>
        <dsp:cNvPr id="0" name=""/>
        <dsp:cNvSpPr/>
      </dsp:nvSpPr>
      <dsp:spPr>
        <a:xfrm rot="8340">
          <a:off x="1815783" y="704864"/>
          <a:ext cx="32736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1815783" y="780874"/>
        <a:ext cx="229152" cy="228387"/>
      </dsp:txXfrm>
    </dsp:sp>
    <dsp:sp modelId="{9E178BF7-2AA1-C84A-9505-5C617AEA7484}">
      <dsp:nvSpPr>
        <dsp:cNvPr id="0" name=""/>
        <dsp:cNvSpPr/>
      </dsp:nvSpPr>
      <dsp:spPr>
        <a:xfrm>
          <a:off x="2279028" y="14906"/>
          <a:ext cx="1534861" cy="1765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All police departments  in that zip code receive the request</a:t>
          </a:r>
          <a:endParaRPr lang="en-US" sz="1400" kern="1200" dirty="0"/>
        </a:p>
      </dsp:txBody>
      <dsp:txXfrm>
        <a:off x="2323983" y="59861"/>
        <a:ext cx="1444951" cy="1675828"/>
      </dsp:txXfrm>
    </dsp:sp>
    <dsp:sp modelId="{857E2B76-BDF1-D541-B425-F70463B5CB24}">
      <dsp:nvSpPr>
        <dsp:cNvPr id="0" name=""/>
        <dsp:cNvSpPr/>
      </dsp:nvSpPr>
      <dsp:spPr>
        <a:xfrm rot="21591245">
          <a:off x="3942790" y="704822"/>
          <a:ext cx="27327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942790" y="781055"/>
        <a:ext cx="191289" cy="228387"/>
      </dsp:txXfrm>
    </dsp:sp>
    <dsp:sp modelId="{DE7BE515-3349-9045-A423-B2AB9555B5B5}">
      <dsp:nvSpPr>
        <dsp:cNvPr id="0" name=""/>
        <dsp:cNvSpPr/>
      </dsp:nvSpPr>
      <dsp:spPr>
        <a:xfrm>
          <a:off x="4329492" y="4462"/>
          <a:ext cx="1534861" cy="17761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Any one police department assigns the request to itself and further processing is carried by police officers</a:t>
          </a:r>
          <a:endParaRPr lang="en-US" sz="1400" kern="1200" dirty="0"/>
        </a:p>
      </dsp:txBody>
      <dsp:txXfrm>
        <a:off x="4374447" y="49417"/>
        <a:ext cx="1444951" cy="1686272"/>
      </dsp:txXfrm>
    </dsp:sp>
    <dsp:sp modelId="{D3D2730D-BE27-1A41-9A24-B7BA75DAC590}">
      <dsp:nvSpPr>
        <dsp:cNvPr id="0" name=""/>
        <dsp:cNvSpPr/>
      </dsp:nvSpPr>
      <dsp:spPr>
        <a:xfrm>
          <a:off x="5972948" y="702231"/>
          <a:ext cx="230220" cy="3806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5972948" y="778360"/>
        <a:ext cx="161154" cy="228387"/>
      </dsp:txXfrm>
    </dsp:sp>
    <dsp:sp modelId="{D3D9D422-DD14-7B4C-8414-71EBC2B403A0}">
      <dsp:nvSpPr>
        <dsp:cNvPr id="0" name=""/>
        <dsp:cNvSpPr/>
      </dsp:nvSpPr>
      <dsp:spPr>
        <a:xfrm>
          <a:off x="6298732" y="4462"/>
          <a:ext cx="1534861" cy="17761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The Police Department can forward the request to Hospital in case of medical emergency.</a:t>
          </a:r>
          <a:endParaRPr lang="en-US" sz="1400" kern="1200" dirty="0"/>
        </a:p>
      </dsp:txBody>
      <dsp:txXfrm>
        <a:off x="6343687" y="49417"/>
        <a:ext cx="1444951" cy="16862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tiff>
</file>

<file path=ppt/media/image3.tiff>
</file>

<file path=ppt/media/image4.jpg>
</file>

<file path=ppt/media/image5.tiff>
</file>

<file path=ppt/media/image6.pn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1AF85A-BA0F-3D4C-A243-D70EDD687579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03EE78-024F-554F-B8B9-C6CCFE1D0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67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2.xml"/><Relationship Id="rId12" Type="http://schemas.openxmlformats.org/officeDocument/2006/relationships/diagramData" Target="../diagrams/data3.xml"/><Relationship Id="rId13" Type="http://schemas.openxmlformats.org/officeDocument/2006/relationships/diagramLayout" Target="../diagrams/layout3.xml"/><Relationship Id="rId14" Type="http://schemas.openxmlformats.org/officeDocument/2006/relationships/diagramQuickStyle" Target="../diagrams/quickStyle3.xml"/><Relationship Id="rId15" Type="http://schemas.openxmlformats.org/officeDocument/2006/relationships/diagramColors" Target="../diagrams/colors3.xml"/><Relationship Id="rId16" Type="http://schemas.microsoft.com/office/2007/relationships/diagramDrawing" Target="../diagrams/drawing3.xml"/><Relationship Id="rId17" Type="http://schemas.openxmlformats.org/officeDocument/2006/relationships/image" Target="../media/image3.tiff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jpg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655366"/>
          </a:xfrm>
        </p:spPr>
        <p:txBody>
          <a:bodyPr/>
          <a:lstStyle/>
          <a:p>
            <a:r>
              <a:rPr lang="en-US" dirty="0" smtClean="0"/>
              <a:t>Disaster Management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301544"/>
            <a:ext cx="7315200" cy="1283102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Shalvi</a:t>
            </a:r>
            <a:r>
              <a:rPr lang="en-US" dirty="0" smtClean="0"/>
              <a:t> </a:t>
            </a:r>
            <a:r>
              <a:rPr lang="en-US" dirty="0" err="1" smtClean="0"/>
              <a:t>Ulhas</a:t>
            </a:r>
            <a:r>
              <a:rPr lang="en-US" dirty="0" smtClean="0"/>
              <a:t> </a:t>
            </a:r>
            <a:r>
              <a:rPr lang="en-US" dirty="0" err="1" smtClean="0"/>
              <a:t>Kubal</a:t>
            </a:r>
            <a:r>
              <a:rPr lang="en-US" dirty="0" smtClean="0"/>
              <a:t>	</a:t>
            </a:r>
          </a:p>
          <a:p>
            <a:r>
              <a:rPr lang="en-US" dirty="0" smtClean="0"/>
              <a:t>001027262</a:t>
            </a:r>
          </a:p>
          <a:p>
            <a:r>
              <a:rPr lang="en-US" dirty="0" smtClean="0"/>
              <a:t>Application Engineering Development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79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065571"/>
          </a:xfrm>
        </p:spPr>
        <p:txBody>
          <a:bodyPr>
            <a:normAutofit fontScale="90000"/>
          </a:bodyPr>
          <a:lstStyle/>
          <a:p>
            <a:r>
              <a:rPr lang="en-US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458641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/>
              <a:t>The human race has always faced challenges when hit by a natural or man-made disaster. </a:t>
            </a:r>
            <a:r>
              <a:rPr lang="en-US" dirty="0" err="1" smtClean="0"/>
              <a:t>Eg</a:t>
            </a:r>
            <a:r>
              <a:rPr lang="en-US" dirty="0" smtClean="0"/>
              <a:t>. flood</a:t>
            </a:r>
            <a:r>
              <a:rPr lang="en-US" dirty="0"/>
              <a:t>, forest-fires, </a:t>
            </a:r>
            <a:r>
              <a:rPr lang="en-US" dirty="0" smtClean="0"/>
              <a:t>cyclones, pandemics etc.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 smtClean="0"/>
              <a:t>Basic necessities like food, health care products often go out of stock at such times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/>
              <a:t>What is needed in such times of crises is catering to those in need at least for the basic </a:t>
            </a:r>
            <a:r>
              <a:rPr lang="en-US" dirty="0" smtClean="0"/>
              <a:t>necessities.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0" y="3657599"/>
            <a:ext cx="6938436" cy="22352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52587" y="5892800"/>
            <a:ext cx="15504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[</a:t>
            </a:r>
            <a:r>
              <a:rPr lang="en-US" sz="1000" dirty="0" err="1" smtClean="0"/>
              <a:t>imsrc</a:t>
            </a:r>
            <a:r>
              <a:rPr lang="en-US" sz="1000" dirty="0"/>
              <a:t>]:</a:t>
            </a:r>
            <a:r>
              <a:rPr lang="en-US" sz="1000" dirty="0" err="1"/>
              <a:t>groundfloormedia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95708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117" y="1123837"/>
            <a:ext cx="2090231" cy="1403463"/>
          </a:xfrm>
        </p:spPr>
        <p:txBody>
          <a:bodyPr/>
          <a:lstStyle/>
          <a:p>
            <a:r>
              <a:rPr lang="en-US" dirty="0" smtClean="0"/>
              <a:t>Proposed      Solution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5022850" y="-463550"/>
            <a:ext cx="5422900" cy="7848600"/>
          </a:xfrm>
        </p:spPr>
        <p:txBody>
          <a:bodyPr/>
          <a:lstStyle/>
          <a:p>
            <a:r>
              <a:rPr lang="en-US" dirty="0" smtClean="0"/>
              <a:t>The proposed solution is to provide all basic necessities as a  combined effort.</a:t>
            </a:r>
          </a:p>
          <a:p>
            <a:r>
              <a:rPr lang="en-US" dirty="0"/>
              <a:t>The system administrator will create state and state </a:t>
            </a:r>
            <a:r>
              <a:rPr lang="en-US" dirty="0" smtClean="0"/>
              <a:t>administrators(network)</a:t>
            </a:r>
          </a:p>
          <a:p>
            <a:r>
              <a:rPr lang="en-US" dirty="0" smtClean="0"/>
              <a:t> State Admins will </a:t>
            </a:r>
            <a:r>
              <a:rPr lang="en-US" dirty="0"/>
              <a:t>handle crises situation in their </a:t>
            </a:r>
            <a:r>
              <a:rPr lang="en-US" dirty="0" smtClean="0"/>
              <a:t>state by creating various enterprises like Food bank, Hospitals, Police Departments, NGO’s(Considering four enterprises in this scope)</a:t>
            </a:r>
          </a:p>
          <a:p>
            <a:r>
              <a:rPr lang="en-US" dirty="0" smtClean="0"/>
              <a:t>Victim registers, </a:t>
            </a:r>
            <a:r>
              <a:rPr lang="en-US" dirty="0"/>
              <a:t>reports a disaster and requests for the </a:t>
            </a:r>
            <a:r>
              <a:rPr lang="en-US" dirty="0" smtClean="0"/>
              <a:t>supplies.</a:t>
            </a:r>
          </a:p>
          <a:p>
            <a:r>
              <a:rPr lang="en-US" dirty="0" smtClean="0"/>
              <a:t> </a:t>
            </a: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requests are directed to </a:t>
            </a:r>
            <a:r>
              <a:rPr lang="en-US" dirty="0" smtClean="0"/>
              <a:t>the all enterprise in that zip code area to </a:t>
            </a:r>
            <a:r>
              <a:rPr lang="en-US" dirty="0"/>
              <a:t>handle requests in their scope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Enterprise can handle the request and even request other enterprise to complete it.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037" y="2527300"/>
            <a:ext cx="1983848" cy="346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23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275969" cy="1403463"/>
          </a:xfrm>
        </p:spPr>
        <p:txBody>
          <a:bodyPr>
            <a:normAutofit/>
          </a:bodyPr>
          <a:lstStyle/>
          <a:p>
            <a:r>
              <a:rPr lang="en-US" smtClean="0"/>
              <a:t>Workflows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491836" y="-605630"/>
            <a:ext cx="6429372" cy="81835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635718809"/>
              </p:ext>
            </p:extLst>
          </p:nvPr>
        </p:nvGraphicFramePr>
        <p:xfrm>
          <a:off x="3740150" y="203730"/>
          <a:ext cx="7988300" cy="19520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36061979"/>
              </p:ext>
            </p:extLst>
          </p:nvPr>
        </p:nvGraphicFramePr>
        <p:xfrm>
          <a:off x="3767137" y="2358495"/>
          <a:ext cx="7988300" cy="1770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38777447"/>
              </p:ext>
            </p:extLst>
          </p:nvPr>
        </p:nvGraphicFramePr>
        <p:xfrm>
          <a:off x="3810000" y="4513258"/>
          <a:ext cx="7988300" cy="1780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0" y="2527300"/>
            <a:ext cx="3433783" cy="303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82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2548051"/>
          </a:xfrm>
        </p:spPr>
        <p:txBody>
          <a:bodyPr>
            <a:normAutofit/>
          </a:bodyPr>
          <a:lstStyle/>
          <a:p>
            <a:r>
              <a:rPr lang="en-US" dirty="0" smtClean="0"/>
              <a:t>Network, Enterprise,</a:t>
            </a:r>
            <a:br>
              <a:rPr lang="en-US" dirty="0" smtClean="0"/>
            </a:br>
            <a:r>
              <a:rPr lang="en-US" dirty="0" smtClean="0"/>
              <a:t>Organization and Roles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943478" y="-757238"/>
            <a:ext cx="5357812" cy="832961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577" y="1123837"/>
            <a:ext cx="8329614" cy="43053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67" y="3995123"/>
            <a:ext cx="3248822" cy="196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1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406" y="1180988"/>
            <a:ext cx="2004506" cy="2405176"/>
          </a:xfrm>
        </p:spPr>
        <p:txBody>
          <a:bodyPr>
            <a:normAutofit/>
          </a:bodyPr>
          <a:lstStyle/>
          <a:p>
            <a:r>
              <a:rPr lang="en-US" sz="4400" dirty="0" smtClean="0"/>
              <a:t>Main</a:t>
            </a:r>
            <a:br>
              <a:rPr lang="en-US" sz="4400" dirty="0" smtClean="0"/>
            </a:br>
            <a:r>
              <a:rPr lang="en-US" sz="4400" dirty="0" smtClean="0"/>
              <a:t>Entities</a:t>
            </a:r>
            <a:endParaRPr lang="en-US" sz="440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4943478" y="-757238"/>
            <a:ext cx="5357812" cy="8329614"/>
          </a:xfrm>
        </p:spPr>
        <p:txBody>
          <a:bodyPr>
            <a:normAutofit lnSpcReduction="10000"/>
          </a:bodyPr>
          <a:lstStyle/>
          <a:p>
            <a:pPr lvl="0"/>
            <a:r>
              <a:rPr lang="en-US" b="1" dirty="0"/>
              <a:t>User Account</a:t>
            </a:r>
            <a:r>
              <a:rPr lang="en-US" dirty="0"/>
              <a:t>: The functionalities will change depending on the role.</a:t>
            </a:r>
          </a:p>
          <a:p>
            <a:pPr lvl="0"/>
            <a:r>
              <a:rPr lang="en-US" b="1" dirty="0" smtClean="0"/>
              <a:t>Request </a:t>
            </a:r>
            <a:r>
              <a:rPr lang="en-US" b="1" dirty="0"/>
              <a:t>Queue</a:t>
            </a:r>
            <a:r>
              <a:rPr lang="en-US" dirty="0"/>
              <a:t>: This will contain all the requests in all domains</a:t>
            </a:r>
            <a:r>
              <a:rPr lang="en-US" dirty="0" smtClean="0"/>
              <a:t>.</a:t>
            </a:r>
          </a:p>
          <a:p>
            <a:pPr lvl="0"/>
            <a:r>
              <a:rPr lang="en-US" b="1" dirty="0" smtClean="0"/>
              <a:t> State</a:t>
            </a:r>
            <a:r>
              <a:rPr lang="en-US" dirty="0"/>
              <a:t>: This will contain state name and its </a:t>
            </a:r>
            <a:r>
              <a:rPr lang="en-US" dirty="0" smtClean="0"/>
              <a:t>admin.</a:t>
            </a:r>
          </a:p>
          <a:p>
            <a:pPr lvl="0"/>
            <a:r>
              <a:rPr lang="en-US" b="1" dirty="0" smtClean="0"/>
              <a:t>City</a:t>
            </a:r>
            <a:r>
              <a:rPr lang="en-US" dirty="0" smtClean="0"/>
              <a:t>: </a:t>
            </a:r>
            <a:r>
              <a:rPr lang="en-US" dirty="0"/>
              <a:t>There will also be a user account in state to manage that </a:t>
            </a:r>
            <a:r>
              <a:rPr lang="en-US" dirty="0" smtClean="0"/>
              <a:t>state and its disaster management bureau.</a:t>
            </a:r>
            <a:endParaRPr lang="en-US" dirty="0"/>
          </a:p>
          <a:p>
            <a:pPr lvl="0"/>
            <a:r>
              <a:rPr lang="en-US" b="1" dirty="0" smtClean="0"/>
              <a:t>City disaster </a:t>
            </a:r>
            <a:r>
              <a:rPr lang="en-US" b="1" dirty="0"/>
              <a:t>management bureau</a:t>
            </a:r>
            <a:r>
              <a:rPr lang="en-US" dirty="0"/>
              <a:t>: This will hold the directory of all the food banks, hospitals, police departments</a:t>
            </a:r>
            <a:r>
              <a:rPr lang="en-US" dirty="0" smtClean="0"/>
              <a:t>, NGO’s enterprises </a:t>
            </a:r>
            <a:r>
              <a:rPr lang="en-US" dirty="0"/>
              <a:t>in their area.</a:t>
            </a:r>
          </a:p>
          <a:p>
            <a:pPr lvl="0"/>
            <a:r>
              <a:rPr lang="en-US" b="1" dirty="0"/>
              <a:t>Food bank</a:t>
            </a:r>
            <a:r>
              <a:rPr lang="en-US" dirty="0"/>
              <a:t>: It will have the number of food </a:t>
            </a:r>
            <a:r>
              <a:rPr lang="en-US" dirty="0" smtClean="0"/>
              <a:t>packets, delivery man organization, packagers </a:t>
            </a:r>
            <a:r>
              <a:rPr lang="en-US" dirty="0"/>
              <a:t>organization</a:t>
            </a:r>
            <a:r>
              <a:rPr lang="en-US" dirty="0" smtClean="0"/>
              <a:t> </a:t>
            </a:r>
            <a:r>
              <a:rPr lang="en-US" dirty="0"/>
              <a:t>and a </a:t>
            </a:r>
            <a:r>
              <a:rPr lang="en-US" dirty="0" smtClean="0"/>
              <a:t>admin organization to </a:t>
            </a:r>
            <a:r>
              <a:rPr lang="en-US" dirty="0"/>
              <a:t>manage that food bank.</a:t>
            </a:r>
          </a:p>
          <a:p>
            <a:pPr lvl="0"/>
            <a:r>
              <a:rPr lang="en-US" b="1" dirty="0"/>
              <a:t>Police Department</a:t>
            </a:r>
            <a:r>
              <a:rPr lang="en-US" dirty="0"/>
              <a:t>: It </a:t>
            </a:r>
            <a:r>
              <a:rPr lang="en-US" dirty="0" smtClean="0"/>
              <a:t>will have police officers </a:t>
            </a:r>
            <a:r>
              <a:rPr lang="en-US" dirty="0"/>
              <a:t>organization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smtClean="0"/>
              <a:t>admin </a:t>
            </a:r>
            <a:r>
              <a:rPr lang="en-US" dirty="0"/>
              <a:t>organization </a:t>
            </a:r>
            <a:r>
              <a:rPr lang="en-US" dirty="0" smtClean="0"/>
              <a:t>to </a:t>
            </a:r>
            <a:r>
              <a:rPr lang="en-US" dirty="0"/>
              <a:t>manage that police department.</a:t>
            </a:r>
          </a:p>
          <a:p>
            <a:pPr lvl="0"/>
            <a:r>
              <a:rPr lang="en-US" b="1" dirty="0"/>
              <a:t>Hospital</a:t>
            </a:r>
            <a:r>
              <a:rPr lang="en-US" dirty="0"/>
              <a:t>: It will </a:t>
            </a:r>
            <a:r>
              <a:rPr lang="en-US" dirty="0" smtClean="0"/>
              <a:t>hospital staff organization, mobile physicians/doctors </a:t>
            </a:r>
            <a:r>
              <a:rPr lang="en-US" dirty="0"/>
              <a:t>organization</a:t>
            </a:r>
            <a:r>
              <a:rPr lang="en-US" dirty="0" smtClean="0"/>
              <a:t> and admin </a:t>
            </a:r>
            <a:r>
              <a:rPr lang="en-US" dirty="0"/>
              <a:t>organization </a:t>
            </a:r>
            <a:r>
              <a:rPr lang="en-US" dirty="0" smtClean="0"/>
              <a:t>to </a:t>
            </a:r>
            <a:r>
              <a:rPr lang="en-US" dirty="0"/>
              <a:t>manage that hospital.</a:t>
            </a:r>
          </a:p>
          <a:p>
            <a:pPr lvl="0"/>
            <a:r>
              <a:rPr lang="en-US" b="1" dirty="0"/>
              <a:t>NGO</a:t>
            </a:r>
            <a:r>
              <a:rPr lang="en-US" dirty="0"/>
              <a:t>: It will </a:t>
            </a:r>
            <a:r>
              <a:rPr lang="en-US" dirty="0" smtClean="0"/>
              <a:t>have volunteers </a:t>
            </a:r>
            <a:r>
              <a:rPr lang="en-US" dirty="0"/>
              <a:t>organization </a:t>
            </a:r>
            <a:r>
              <a:rPr lang="en-US" dirty="0" smtClean="0"/>
              <a:t>and admin </a:t>
            </a:r>
            <a:r>
              <a:rPr lang="en-US" dirty="0"/>
              <a:t>organization </a:t>
            </a:r>
            <a:r>
              <a:rPr lang="en-US" dirty="0" smtClean="0"/>
              <a:t>to </a:t>
            </a:r>
            <a:r>
              <a:rPr lang="en-US" dirty="0"/>
              <a:t>manage that NGO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4" y="3884614"/>
            <a:ext cx="3322671" cy="207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./../../Downloads/aedprojectdrawio%20(1)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8" y="585786"/>
            <a:ext cx="10915649" cy="610076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728663" y="216454"/>
            <a:ext cx="6215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Ecosystem Diagram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101" y="1381013"/>
            <a:ext cx="1806349" cy="1447912"/>
          </a:xfrm>
        </p:spPr>
        <p:txBody>
          <a:bodyPr>
            <a:normAutofit/>
          </a:bodyPr>
          <a:lstStyle/>
          <a:p>
            <a:r>
              <a:rPr lang="en-US" sz="4400" dirty="0" smtClean="0"/>
              <a:t> DEMO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775" y="728662"/>
            <a:ext cx="7143749" cy="53435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39" y="3095513"/>
            <a:ext cx="2234973" cy="279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51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689" y="2681585"/>
            <a:ext cx="7945445" cy="369204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28875" y="195560"/>
            <a:ext cx="714375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Thank You!!!</a:t>
            </a:r>
            <a:endParaRPr lang="en-US" sz="96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2041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271</TotalTime>
  <Words>499</Words>
  <Application>Microsoft Macintosh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Corbel</vt:lpstr>
      <vt:lpstr>Wingdings 2</vt:lpstr>
      <vt:lpstr>Frame</vt:lpstr>
      <vt:lpstr>Disaster Management System</vt:lpstr>
      <vt:lpstr>Problem Statement</vt:lpstr>
      <vt:lpstr>Proposed      Solution</vt:lpstr>
      <vt:lpstr>Workflows</vt:lpstr>
      <vt:lpstr>Network, Enterprise, Organization and Roles</vt:lpstr>
      <vt:lpstr>Main Entities</vt:lpstr>
      <vt:lpstr>PowerPoint Presentation</vt:lpstr>
      <vt:lpstr> DEMO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Disaster Management System</dc:title>
  <dc:creator>Akhil Rane</dc:creator>
  <cp:lastModifiedBy>Akhil Rane</cp:lastModifiedBy>
  <cp:revision>29</cp:revision>
  <dcterms:created xsi:type="dcterms:W3CDTF">2020-04-16T15:09:41Z</dcterms:created>
  <dcterms:modified xsi:type="dcterms:W3CDTF">2020-04-16T19:41:02Z</dcterms:modified>
</cp:coreProperties>
</file>

<file path=docProps/thumbnail.jpeg>
</file>